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E9625-487B-4047-BFC9-CE0DB51E7F7A}" type="datetimeFigureOut">
              <a:rPr lang="en-US" smtClean="0"/>
              <a:t>2/8/2013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97513-EEE1-49DA-AAFB-1A76A3767103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NWRS2</a:t>
            </a:r>
            <a:br>
              <a:rPr lang="en-ZA" dirty="0" smtClean="0"/>
            </a:br>
            <a:r>
              <a:rPr lang="en-ZA" dirty="0" smtClean="0"/>
              <a:t>Progress and way forward</a:t>
            </a:r>
            <a:endParaRPr lang="en-Z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Progress to date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43510"/>
          </a:xfrm>
        </p:spPr>
        <p:txBody>
          <a:bodyPr>
            <a:normAutofit fontScale="92500"/>
          </a:bodyPr>
          <a:lstStyle/>
          <a:p>
            <a:r>
              <a:rPr lang="en-ZA" dirty="0" smtClean="0"/>
              <a:t>First draft NWRS2 was published on 07.09.2012 for comments</a:t>
            </a:r>
          </a:p>
          <a:p>
            <a:r>
              <a:rPr lang="en-ZA" dirty="0" smtClean="0"/>
              <a:t>Deadline for submissions was 07.12.2012, extended to 31.01.2013. </a:t>
            </a:r>
          </a:p>
          <a:p>
            <a:r>
              <a:rPr lang="en-ZA" dirty="0" smtClean="0"/>
              <a:t>Consultation workshops were held in all Provinces and with sectors</a:t>
            </a:r>
          </a:p>
          <a:p>
            <a:r>
              <a:rPr lang="en-ZA" dirty="0" smtClean="0"/>
              <a:t>Formal submissions were received from most sectors</a:t>
            </a:r>
          </a:p>
          <a:p>
            <a:r>
              <a:rPr lang="en-ZA" dirty="0" smtClean="0"/>
              <a:t>Some sector workshops still outstanding – Finance and Infrastructure, Skills development and Research. Will take place during Feb/March</a:t>
            </a:r>
            <a:endParaRPr lang="en-Z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Way forward</a:t>
            </a: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1397000"/>
          <a:ext cx="8715436" cy="5175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92"/>
                <a:gridCol w="2714644"/>
              </a:tblGrid>
              <a:tr h="576711"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Task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Timeframe</a:t>
                      </a:r>
                      <a:endParaRPr lang="en-ZA" dirty="0"/>
                    </a:p>
                  </a:txBody>
                  <a:tcPr/>
                </a:tc>
              </a:tr>
              <a:tr h="669471">
                <a:tc>
                  <a:txBody>
                    <a:bodyPr/>
                    <a:lstStyle/>
                    <a:p>
                      <a:r>
                        <a:rPr lang="en-ZA" dirty="0" smtClean="0"/>
                        <a:t>Redraft NWRS2, incorporating comments and inputs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March 2013</a:t>
                      </a:r>
                      <a:endParaRPr lang="en-ZA" dirty="0"/>
                    </a:p>
                  </a:txBody>
                  <a:tcPr/>
                </a:tc>
              </a:tr>
              <a:tr h="576711">
                <a:tc>
                  <a:txBody>
                    <a:bodyPr/>
                    <a:lstStyle/>
                    <a:p>
                      <a:r>
                        <a:rPr lang="en-ZA" dirty="0" smtClean="0"/>
                        <a:t>Submit to DWA Governance Structures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April 2013</a:t>
                      </a:r>
                      <a:endParaRPr lang="en-ZA" dirty="0"/>
                    </a:p>
                  </a:txBody>
                  <a:tcPr/>
                </a:tc>
              </a:tr>
              <a:tr h="576711">
                <a:tc>
                  <a:txBody>
                    <a:bodyPr/>
                    <a:lstStyle/>
                    <a:p>
                      <a:r>
                        <a:rPr lang="en-ZA" dirty="0" smtClean="0"/>
                        <a:t>Submit to Minister for approval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May 2013</a:t>
                      </a:r>
                      <a:endParaRPr lang="en-ZA" dirty="0"/>
                    </a:p>
                  </a:txBody>
                  <a:tcPr/>
                </a:tc>
              </a:tr>
              <a:tr h="576711">
                <a:tc>
                  <a:txBody>
                    <a:bodyPr/>
                    <a:lstStyle/>
                    <a:p>
                      <a:r>
                        <a:rPr lang="en-ZA" dirty="0" smtClean="0"/>
                        <a:t>Submit to Government structures – MINMEC, Clusters, </a:t>
                      </a:r>
                      <a:r>
                        <a:rPr lang="en-ZA" dirty="0" err="1" smtClean="0"/>
                        <a:t>Fosad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May 2013</a:t>
                      </a:r>
                      <a:endParaRPr lang="en-ZA" dirty="0"/>
                    </a:p>
                  </a:txBody>
                  <a:tcPr/>
                </a:tc>
              </a:tr>
              <a:tr h="576711">
                <a:tc>
                  <a:txBody>
                    <a:bodyPr/>
                    <a:lstStyle/>
                    <a:p>
                      <a:r>
                        <a:rPr lang="en-ZA" dirty="0" smtClean="0"/>
                        <a:t>Submit to Cabinet for final approval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June 2013</a:t>
                      </a:r>
                      <a:endParaRPr lang="en-ZA" dirty="0"/>
                    </a:p>
                  </a:txBody>
                  <a:tcPr/>
                </a:tc>
              </a:tr>
              <a:tr h="576711">
                <a:tc>
                  <a:txBody>
                    <a:bodyPr/>
                    <a:lstStyle/>
                    <a:p>
                      <a:r>
                        <a:rPr lang="en-ZA" dirty="0" smtClean="0"/>
                        <a:t>Implementation – agreements formalised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At least 3 by March 2014</a:t>
                      </a:r>
                      <a:endParaRPr lang="en-ZA" dirty="0"/>
                    </a:p>
                  </a:txBody>
                  <a:tcPr/>
                </a:tc>
              </a:tr>
              <a:tr h="576711">
                <a:tc>
                  <a:txBody>
                    <a:bodyPr/>
                    <a:lstStyle/>
                    <a:p>
                      <a:r>
                        <a:rPr lang="en-ZA" dirty="0" smtClean="0"/>
                        <a:t>Implementation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Ongoing</a:t>
                      </a:r>
                      <a:endParaRPr lang="en-ZA" dirty="0"/>
                    </a:p>
                  </a:txBody>
                  <a:tcPr/>
                </a:tc>
              </a:tr>
              <a:tr h="468824">
                <a:tc>
                  <a:txBody>
                    <a:bodyPr/>
                    <a:lstStyle/>
                    <a:p>
                      <a:r>
                        <a:rPr lang="en-ZA" dirty="0" smtClean="0"/>
                        <a:t>Monitoring, review and reporting framework developed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September 2013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Areas of integration/alignment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One NWRS – all DWA and Sector programmes must be aligned</a:t>
            </a:r>
          </a:p>
          <a:p>
            <a:r>
              <a:rPr lang="en-ZA" smtClean="0"/>
              <a:t>Agreed Implementation </a:t>
            </a:r>
            <a:r>
              <a:rPr lang="en-ZA" dirty="0" smtClean="0"/>
              <a:t>plans</a:t>
            </a:r>
            <a:endParaRPr lang="en-ZA" dirty="0" smtClean="0"/>
          </a:p>
          <a:p>
            <a:r>
              <a:rPr lang="en-ZA" dirty="0" smtClean="0"/>
              <a:t>Communications</a:t>
            </a:r>
          </a:p>
          <a:p>
            <a:r>
              <a:rPr lang="en-ZA" dirty="0" smtClean="0"/>
              <a:t>Information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147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NWRS2 Progress and way forward</vt:lpstr>
      <vt:lpstr>Progress to date</vt:lpstr>
      <vt:lpstr>Way forward</vt:lpstr>
      <vt:lpstr>Areas of integration/alignment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NWRS2 Progress and way forward</dc:title>
  <dc:creator>brisleym</dc:creator>
  <cp:lastModifiedBy>brisleym</cp:lastModifiedBy>
  <cp:revision>8</cp:revision>
  <dcterms:created xsi:type="dcterms:W3CDTF">2013-02-08T09:44:26Z</dcterms:created>
  <dcterms:modified xsi:type="dcterms:W3CDTF">2013-02-08T10:39:12Z</dcterms:modified>
</cp:coreProperties>
</file>